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2" r:id="rId3"/>
    <p:sldId id="257" r:id="rId4"/>
    <p:sldId id="263" r:id="rId5"/>
    <p:sldId id="258" r:id="rId6"/>
    <p:sldId id="264" r:id="rId7"/>
    <p:sldId id="259" r:id="rId8"/>
    <p:sldId id="265" r:id="rId9"/>
    <p:sldId id="268" r:id="rId10"/>
    <p:sldId id="269" r:id="rId11"/>
    <p:sldId id="260" r:id="rId12"/>
    <p:sldId id="266" r:id="rId13"/>
    <p:sldId id="261" r:id="rId14"/>
    <p:sldId id="267" r:id="rId15"/>
  </p:sldIdLst>
  <p:sldSz cx="16765588" cy="36425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C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/>
    <p:restoredTop sz="94658"/>
  </p:normalViewPr>
  <p:slideViewPr>
    <p:cSldViewPr snapToGrid="0">
      <p:cViewPr varScale="1">
        <p:scale>
          <a:sx n="22" d="100"/>
          <a:sy n="22" d="100"/>
        </p:scale>
        <p:origin x="432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419" y="5961254"/>
            <a:ext cx="14250750" cy="12681362"/>
          </a:xfrm>
        </p:spPr>
        <p:txBody>
          <a:bodyPr anchor="b"/>
          <a:lstStyle>
            <a:lvl1pPr algn="ctr">
              <a:defRPr sz="11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5699" y="19131658"/>
            <a:ext cx="12574191" cy="8794319"/>
          </a:xfrm>
        </p:spPr>
        <p:txBody>
          <a:bodyPr/>
          <a:lstStyle>
            <a:lvl1pPr marL="0" indent="0" algn="ctr">
              <a:buNone/>
              <a:defRPr sz="4400"/>
            </a:lvl1pPr>
            <a:lvl2pPr marL="838276" indent="0" algn="ctr">
              <a:buNone/>
              <a:defRPr sz="3667"/>
            </a:lvl2pPr>
            <a:lvl3pPr marL="1676552" indent="0" algn="ctr">
              <a:buNone/>
              <a:defRPr sz="3300"/>
            </a:lvl3pPr>
            <a:lvl4pPr marL="2514829" indent="0" algn="ctr">
              <a:buNone/>
              <a:defRPr sz="2934"/>
            </a:lvl4pPr>
            <a:lvl5pPr marL="3353105" indent="0" algn="ctr">
              <a:buNone/>
              <a:defRPr sz="2934"/>
            </a:lvl5pPr>
            <a:lvl6pPr marL="4191381" indent="0" algn="ctr">
              <a:buNone/>
              <a:defRPr sz="2934"/>
            </a:lvl6pPr>
            <a:lvl7pPr marL="5029657" indent="0" algn="ctr">
              <a:buNone/>
              <a:defRPr sz="2934"/>
            </a:lvl7pPr>
            <a:lvl8pPr marL="5867933" indent="0" algn="ctr">
              <a:buNone/>
              <a:defRPr sz="2934"/>
            </a:lvl8pPr>
            <a:lvl9pPr marL="6706210" indent="0" algn="ctr">
              <a:buNone/>
              <a:defRPr sz="29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1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4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97875" y="1939304"/>
            <a:ext cx="3615080" cy="30868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2635" y="1939304"/>
            <a:ext cx="10635670" cy="30868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903" y="9081012"/>
            <a:ext cx="14460320" cy="15151864"/>
          </a:xfrm>
        </p:spPr>
        <p:txBody>
          <a:bodyPr anchor="b"/>
          <a:lstStyle>
            <a:lvl1pPr>
              <a:defRPr sz="11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903" y="24376219"/>
            <a:ext cx="14460320" cy="7968007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tint val="82000"/>
                  </a:schemeClr>
                </a:solidFill>
              </a:defRPr>
            </a:lvl1pPr>
            <a:lvl2pPr marL="838276" indent="0">
              <a:buNone/>
              <a:defRPr sz="3667">
                <a:solidFill>
                  <a:schemeClr val="tx1">
                    <a:tint val="82000"/>
                  </a:schemeClr>
                </a:solidFill>
              </a:defRPr>
            </a:lvl2pPr>
            <a:lvl3pPr marL="1676552" indent="0">
              <a:buNone/>
              <a:defRPr sz="3300">
                <a:solidFill>
                  <a:schemeClr val="tx1">
                    <a:tint val="82000"/>
                  </a:schemeClr>
                </a:solidFill>
              </a:defRPr>
            </a:lvl3pPr>
            <a:lvl4pPr marL="2514829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4pPr>
            <a:lvl5pPr marL="3353105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5pPr>
            <a:lvl6pPr marL="4191381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6pPr>
            <a:lvl7pPr marL="5029657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7pPr>
            <a:lvl8pPr marL="5867933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8pPr>
            <a:lvl9pPr marL="6706210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4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2634" y="9696520"/>
            <a:ext cx="7125375" cy="23111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7579" y="9696520"/>
            <a:ext cx="7125375" cy="23111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18" y="1939312"/>
            <a:ext cx="14460320" cy="7040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820" y="8929233"/>
            <a:ext cx="7092628" cy="4376079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8276" indent="0">
              <a:buNone/>
              <a:defRPr sz="3667" b="1"/>
            </a:lvl2pPr>
            <a:lvl3pPr marL="1676552" indent="0">
              <a:buNone/>
              <a:defRPr sz="3300" b="1"/>
            </a:lvl3pPr>
            <a:lvl4pPr marL="2514829" indent="0">
              <a:buNone/>
              <a:defRPr sz="2934" b="1"/>
            </a:lvl4pPr>
            <a:lvl5pPr marL="3353105" indent="0">
              <a:buNone/>
              <a:defRPr sz="2934" b="1"/>
            </a:lvl5pPr>
            <a:lvl6pPr marL="4191381" indent="0">
              <a:buNone/>
              <a:defRPr sz="2934" b="1"/>
            </a:lvl6pPr>
            <a:lvl7pPr marL="5029657" indent="0">
              <a:buNone/>
              <a:defRPr sz="2934" b="1"/>
            </a:lvl7pPr>
            <a:lvl8pPr marL="5867933" indent="0">
              <a:buNone/>
              <a:defRPr sz="2934" b="1"/>
            </a:lvl8pPr>
            <a:lvl9pPr marL="6706210" indent="0">
              <a:buNone/>
              <a:defRPr sz="29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820" y="13305312"/>
            <a:ext cx="7092628" cy="195701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7580" y="8929233"/>
            <a:ext cx="7127559" cy="4376079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8276" indent="0">
              <a:buNone/>
              <a:defRPr sz="3667" b="1"/>
            </a:lvl2pPr>
            <a:lvl3pPr marL="1676552" indent="0">
              <a:buNone/>
              <a:defRPr sz="3300" b="1"/>
            </a:lvl3pPr>
            <a:lvl4pPr marL="2514829" indent="0">
              <a:buNone/>
              <a:defRPr sz="2934" b="1"/>
            </a:lvl4pPr>
            <a:lvl5pPr marL="3353105" indent="0">
              <a:buNone/>
              <a:defRPr sz="2934" b="1"/>
            </a:lvl5pPr>
            <a:lvl6pPr marL="4191381" indent="0">
              <a:buNone/>
              <a:defRPr sz="2934" b="1"/>
            </a:lvl6pPr>
            <a:lvl7pPr marL="5029657" indent="0">
              <a:buNone/>
              <a:defRPr sz="2934" b="1"/>
            </a:lvl7pPr>
            <a:lvl8pPr marL="5867933" indent="0">
              <a:buNone/>
              <a:defRPr sz="2934" b="1"/>
            </a:lvl8pPr>
            <a:lvl9pPr marL="6706210" indent="0">
              <a:buNone/>
              <a:defRPr sz="29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7580" y="13305312"/>
            <a:ext cx="7127559" cy="195701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9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54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4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18" y="2428346"/>
            <a:ext cx="5407339" cy="8499211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559" y="5244561"/>
            <a:ext cx="8487579" cy="25885492"/>
          </a:xfrm>
        </p:spPr>
        <p:txBody>
          <a:bodyPr/>
          <a:lstStyle>
            <a:lvl1pPr>
              <a:defRPr sz="5867"/>
            </a:lvl1pPr>
            <a:lvl2pPr>
              <a:defRPr sz="5134"/>
            </a:lvl2pPr>
            <a:lvl3pPr>
              <a:defRPr sz="4400"/>
            </a:lvl3pPr>
            <a:lvl4pPr>
              <a:defRPr sz="3667"/>
            </a:lvl4pPr>
            <a:lvl5pPr>
              <a:defRPr sz="3667"/>
            </a:lvl5pPr>
            <a:lvl6pPr>
              <a:defRPr sz="3667"/>
            </a:lvl6pPr>
            <a:lvl7pPr>
              <a:defRPr sz="3667"/>
            </a:lvl7pPr>
            <a:lvl8pPr>
              <a:defRPr sz="3667"/>
            </a:lvl8pPr>
            <a:lvl9pPr>
              <a:defRPr sz="3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18" y="10927556"/>
            <a:ext cx="5407339" cy="20244650"/>
          </a:xfrm>
        </p:spPr>
        <p:txBody>
          <a:bodyPr/>
          <a:lstStyle>
            <a:lvl1pPr marL="0" indent="0">
              <a:buNone/>
              <a:defRPr sz="2934"/>
            </a:lvl1pPr>
            <a:lvl2pPr marL="838276" indent="0">
              <a:buNone/>
              <a:defRPr sz="2567"/>
            </a:lvl2pPr>
            <a:lvl3pPr marL="1676552" indent="0">
              <a:buNone/>
              <a:defRPr sz="2200"/>
            </a:lvl3pPr>
            <a:lvl4pPr marL="2514829" indent="0">
              <a:buNone/>
              <a:defRPr sz="1834"/>
            </a:lvl4pPr>
            <a:lvl5pPr marL="3353105" indent="0">
              <a:buNone/>
              <a:defRPr sz="1834"/>
            </a:lvl5pPr>
            <a:lvl6pPr marL="4191381" indent="0">
              <a:buNone/>
              <a:defRPr sz="1834"/>
            </a:lvl6pPr>
            <a:lvl7pPr marL="5029657" indent="0">
              <a:buNone/>
              <a:defRPr sz="1834"/>
            </a:lvl7pPr>
            <a:lvl8pPr marL="5867933" indent="0">
              <a:buNone/>
              <a:defRPr sz="1834"/>
            </a:lvl8pPr>
            <a:lvl9pPr marL="6706210" indent="0">
              <a:buNone/>
              <a:defRPr sz="18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0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18" y="2428346"/>
            <a:ext cx="5407339" cy="8499211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27559" y="5244561"/>
            <a:ext cx="8487579" cy="25885492"/>
          </a:xfrm>
        </p:spPr>
        <p:txBody>
          <a:bodyPr anchor="t"/>
          <a:lstStyle>
            <a:lvl1pPr marL="0" indent="0">
              <a:buNone/>
              <a:defRPr sz="5867"/>
            </a:lvl1pPr>
            <a:lvl2pPr marL="838276" indent="0">
              <a:buNone/>
              <a:defRPr sz="5134"/>
            </a:lvl2pPr>
            <a:lvl3pPr marL="1676552" indent="0">
              <a:buNone/>
              <a:defRPr sz="4400"/>
            </a:lvl3pPr>
            <a:lvl4pPr marL="2514829" indent="0">
              <a:buNone/>
              <a:defRPr sz="3667"/>
            </a:lvl4pPr>
            <a:lvl5pPr marL="3353105" indent="0">
              <a:buNone/>
              <a:defRPr sz="3667"/>
            </a:lvl5pPr>
            <a:lvl6pPr marL="4191381" indent="0">
              <a:buNone/>
              <a:defRPr sz="3667"/>
            </a:lvl6pPr>
            <a:lvl7pPr marL="5029657" indent="0">
              <a:buNone/>
              <a:defRPr sz="3667"/>
            </a:lvl7pPr>
            <a:lvl8pPr marL="5867933" indent="0">
              <a:buNone/>
              <a:defRPr sz="3667"/>
            </a:lvl8pPr>
            <a:lvl9pPr marL="6706210" indent="0">
              <a:buNone/>
              <a:defRPr sz="3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18" y="10927556"/>
            <a:ext cx="5407339" cy="20244650"/>
          </a:xfrm>
        </p:spPr>
        <p:txBody>
          <a:bodyPr/>
          <a:lstStyle>
            <a:lvl1pPr marL="0" indent="0">
              <a:buNone/>
              <a:defRPr sz="2934"/>
            </a:lvl1pPr>
            <a:lvl2pPr marL="838276" indent="0">
              <a:buNone/>
              <a:defRPr sz="2567"/>
            </a:lvl2pPr>
            <a:lvl3pPr marL="1676552" indent="0">
              <a:buNone/>
              <a:defRPr sz="2200"/>
            </a:lvl3pPr>
            <a:lvl4pPr marL="2514829" indent="0">
              <a:buNone/>
              <a:defRPr sz="1834"/>
            </a:lvl4pPr>
            <a:lvl5pPr marL="3353105" indent="0">
              <a:buNone/>
              <a:defRPr sz="1834"/>
            </a:lvl5pPr>
            <a:lvl6pPr marL="4191381" indent="0">
              <a:buNone/>
              <a:defRPr sz="1834"/>
            </a:lvl6pPr>
            <a:lvl7pPr marL="5029657" indent="0">
              <a:buNone/>
              <a:defRPr sz="1834"/>
            </a:lvl7pPr>
            <a:lvl8pPr marL="5867933" indent="0">
              <a:buNone/>
              <a:defRPr sz="1834"/>
            </a:lvl8pPr>
            <a:lvl9pPr marL="6706210" indent="0">
              <a:buNone/>
              <a:defRPr sz="18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2634" y="1939312"/>
            <a:ext cx="14460320" cy="704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634" y="9696520"/>
            <a:ext cx="14460320" cy="2311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2634" y="33760761"/>
            <a:ext cx="3772257" cy="1939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78F74-7E16-CD42-AEF0-9E602564DA71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3601" y="33760761"/>
            <a:ext cx="5658386" cy="1939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40697" y="33760761"/>
            <a:ext cx="3772257" cy="1939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76552" rtl="0" eaLnBrk="1" latinLnBrk="0" hangingPunct="1">
        <a:lnSpc>
          <a:spcPct val="90000"/>
        </a:lnSpc>
        <a:spcBef>
          <a:spcPct val="0"/>
        </a:spcBef>
        <a:buNone/>
        <a:defRPr sz="80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9138" indent="-419138" algn="l" defTabSz="1676552" rtl="0" eaLnBrk="1" latinLnBrk="0" hangingPunct="1">
        <a:lnSpc>
          <a:spcPct val="90000"/>
        </a:lnSpc>
        <a:spcBef>
          <a:spcPts val="1834"/>
        </a:spcBef>
        <a:buFont typeface="Arial" panose="020B0604020202020204" pitchFamily="34" charset="0"/>
        <a:buChar char="•"/>
        <a:defRPr sz="5134" kern="1200">
          <a:solidFill>
            <a:schemeClr val="tx1"/>
          </a:solidFill>
          <a:latin typeface="+mn-lt"/>
          <a:ea typeface="+mn-ea"/>
          <a:cs typeface="+mn-cs"/>
        </a:defRPr>
      </a:lvl1pPr>
      <a:lvl2pPr marL="1257414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095691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667" kern="1200">
          <a:solidFill>
            <a:schemeClr val="tx1"/>
          </a:solidFill>
          <a:latin typeface="+mn-lt"/>
          <a:ea typeface="+mn-ea"/>
          <a:cs typeface="+mn-cs"/>
        </a:defRPr>
      </a:lvl3pPr>
      <a:lvl4pPr marL="2933967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772243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610519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448795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6287072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7125348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38276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676552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514829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53105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91381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029657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867933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706210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3BDAF456-4DD1-9398-3D75-2AAC0664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717" y="9117111"/>
            <a:ext cx="23611923" cy="2065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4569D-905F-B461-B513-122795432CA1}"/>
              </a:ext>
            </a:extLst>
          </p:cNvPr>
          <p:cNvSpPr txBox="1"/>
          <p:nvPr/>
        </p:nvSpPr>
        <p:spPr>
          <a:xfrm>
            <a:off x="417760" y="4683648"/>
            <a:ext cx="15930066" cy="224676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4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 Water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41A04-7461-4474-098E-9FA125F38769}"/>
              </a:ext>
            </a:extLst>
          </p:cNvPr>
          <p:cNvSpPr txBox="1"/>
          <p:nvPr/>
        </p:nvSpPr>
        <p:spPr>
          <a:xfrm>
            <a:off x="702070" y="6414304"/>
            <a:ext cx="15361449" cy="470898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and Easy-to-Use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Tracker and Reminder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it is Open-Source!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929796-C027-AFEC-E340-E9A326F7F42B}"/>
              </a:ext>
            </a:extLst>
          </p:cNvPr>
          <p:cNvGrpSpPr/>
          <p:nvPr/>
        </p:nvGrpSpPr>
        <p:grpSpPr>
          <a:xfrm>
            <a:off x="4042856" y="28070599"/>
            <a:ext cx="8679877" cy="2287309"/>
            <a:chOff x="4042855" y="28070599"/>
            <a:chExt cx="8679877" cy="22873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0AF741-75C7-E95A-1B42-9A66ECF185C3}"/>
                </a:ext>
              </a:extLst>
            </p:cNvPr>
            <p:cNvSpPr txBox="1"/>
            <p:nvPr/>
          </p:nvSpPr>
          <p:spPr>
            <a:xfrm>
              <a:off x="4042855" y="28070599"/>
              <a:ext cx="867987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2000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Privacy     too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838316-0BD1-192F-A478-92BAFFDDC4C1}"/>
                </a:ext>
              </a:extLst>
            </p:cNvPr>
            <p:cNvSpPr txBox="1"/>
            <p:nvPr/>
          </p:nvSpPr>
          <p:spPr>
            <a:xfrm>
              <a:off x="8649559" y="28418916"/>
              <a:ext cx="17235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0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093A7-B9D1-4E81-A16E-D10CA91DC5A6}"/>
              </a:ext>
            </a:extLst>
          </p:cNvPr>
          <p:cNvGrpSpPr/>
          <p:nvPr/>
        </p:nvGrpSpPr>
        <p:grpSpPr>
          <a:xfrm>
            <a:off x="522844" y="31094932"/>
            <a:ext cx="15719900" cy="3257361"/>
            <a:chOff x="1535461" y="31094932"/>
            <a:chExt cx="15719900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A7BAB-3F8E-FA93-36B1-4AF0B66A11FF}"/>
                </a:ext>
              </a:extLst>
            </p:cNvPr>
            <p:cNvGrpSpPr/>
            <p:nvPr/>
          </p:nvGrpSpPr>
          <p:grpSpPr>
            <a:xfrm>
              <a:off x="1535461" y="31094932"/>
              <a:ext cx="12235824" cy="3257361"/>
              <a:chOff x="-48421" y="31094932"/>
              <a:chExt cx="12235824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5D71DFA7-4FF8-AED6-F444-DDD18C8C2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839C7-0C40-425E-1BFE-D1CC0799A5BF}"/>
                  </a:ext>
                </a:extLst>
              </p:cNvPr>
              <p:cNvSpPr txBox="1"/>
              <p:nvPr/>
            </p:nvSpPr>
            <p:spPr>
              <a:xfrm>
                <a:off x="-48421" y="31121389"/>
                <a:ext cx="8661730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10000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 &amp; Save with</a:t>
                </a:r>
              </a:p>
              <a:p>
                <a:pPr algn="r"/>
                <a:r>
                  <a:rPr lang="en-US" sz="10000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ONLY with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293C04E5-7E82-9C57-D0B8-9CA95CFA9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60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DE6BD-F626-834C-67AD-DD34A3E0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6F2CCE-6859-CA4A-4D21-0FFC0229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4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AF17F-094E-B360-8DFE-6097DE8D3CEA}"/>
              </a:ext>
            </a:extLst>
          </p:cNvPr>
          <p:cNvSpPr txBox="1"/>
          <p:nvPr/>
        </p:nvSpPr>
        <p:spPr>
          <a:xfrm>
            <a:off x="2836244" y="3598575"/>
            <a:ext cx="11093101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智能</a:t>
            </a:r>
            <a:r>
              <a:rPr lang="en-US" altLang="zh-CN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小时喝水提醒</a:t>
            </a:r>
          </a:p>
        </p:txBody>
      </p:sp>
    </p:spTree>
    <p:extLst>
      <p:ext uri="{BB962C8B-B14F-4D97-AF65-F5344CB8AC3E}">
        <p14:creationId xmlns:p14="http://schemas.microsoft.com/office/powerpoint/2010/main" val="390302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62BD2D-D58B-8053-8AC9-E23B89FC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B5C64C-26C0-FDC6-2F39-763AF030E0D8}"/>
              </a:ext>
            </a:extLst>
          </p:cNvPr>
          <p:cNvSpPr txBox="1"/>
          <p:nvPr/>
        </p:nvSpPr>
        <p:spPr>
          <a:xfrm>
            <a:off x="3426517" y="3598575"/>
            <a:ext cx="991258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 on 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Home Screen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178865-D24C-1F94-FE64-250735E5337E}"/>
              </a:ext>
            </a:extLst>
          </p:cNvPr>
          <p:cNvGrpSpPr/>
          <p:nvPr/>
        </p:nvGrpSpPr>
        <p:grpSpPr>
          <a:xfrm>
            <a:off x="-2096111" y="9760150"/>
            <a:ext cx="20957810" cy="20142855"/>
            <a:chOff x="-2511198" y="9760150"/>
            <a:chExt cx="20957810" cy="20142855"/>
          </a:xfrm>
        </p:grpSpPr>
        <p:pic>
          <p:nvPicPr>
            <p:cNvPr id="3" name="Picture 2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85241025-1D61-9ABD-0A9E-6B981FBF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00000">
              <a:off x="-2511198" y="9760150"/>
              <a:ext cx="10151042" cy="20142854"/>
            </a:xfrm>
            <a:prstGeom prst="rect">
              <a:avLst/>
            </a:prstGeom>
          </p:spPr>
        </p:pic>
        <p:pic>
          <p:nvPicPr>
            <p:cNvPr id="5" name="Picture 4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67C71035-7A8D-C454-704F-CD59EF15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400000">
              <a:off x="8295570" y="9760151"/>
              <a:ext cx="10151042" cy="20142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06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38616E-2A72-C4A6-5331-CD226424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AAEA62-C1B9-C9E9-2583-EC1501C45EA1}"/>
              </a:ext>
            </a:extLst>
          </p:cNvPr>
          <p:cNvSpPr txBox="1"/>
          <p:nvPr/>
        </p:nvSpPr>
        <p:spPr>
          <a:xfrm>
            <a:off x="3802071" y="3598575"/>
            <a:ext cx="9161482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还有桌面小组件</a:t>
            </a:r>
            <a:endParaRPr lang="en-US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BBDA06-5D50-D518-9879-9BC2C119BB32}"/>
              </a:ext>
            </a:extLst>
          </p:cNvPr>
          <p:cNvGrpSpPr/>
          <p:nvPr/>
        </p:nvGrpSpPr>
        <p:grpSpPr>
          <a:xfrm>
            <a:off x="-2096111" y="9760151"/>
            <a:ext cx="20957810" cy="20142852"/>
            <a:chOff x="-2511198" y="9760151"/>
            <a:chExt cx="20957810" cy="20142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618D1E-94B3-F7F3-B5B8-3D3E5EA2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200000">
              <a:off x="-2511198" y="9760151"/>
              <a:ext cx="10151042" cy="201428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C0B63A-20F0-3522-1B8C-76F412C85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20400000">
              <a:off x="8295570" y="9760152"/>
              <a:ext cx="10151042" cy="20142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445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F9A33-A635-0F4D-7CFE-D10A87D6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D83814A-EDB1-A0E5-5825-0C552CC41C0B}"/>
              </a:ext>
            </a:extLst>
          </p:cNvPr>
          <p:cNvSpPr txBox="1"/>
          <p:nvPr/>
        </p:nvSpPr>
        <p:spPr>
          <a:xfrm>
            <a:off x="3551476" y="3598575"/>
            <a:ext cx="966264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 Best with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Apple Watch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951271-C4AC-8842-B9DC-FA49581BD337}"/>
              </a:ext>
            </a:extLst>
          </p:cNvPr>
          <p:cNvGrpSpPr/>
          <p:nvPr/>
        </p:nvGrpSpPr>
        <p:grpSpPr>
          <a:xfrm>
            <a:off x="1227655" y="10598097"/>
            <a:ext cx="14310278" cy="20593103"/>
            <a:chOff x="625716" y="10598097"/>
            <a:chExt cx="14310278" cy="20593103"/>
          </a:xfrm>
        </p:grpSpPr>
        <p:pic>
          <p:nvPicPr>
            <p:cNvPr id="11" name="Picture 10" descr="A cell phone with a blue mug&#10;&#10;Description automatically generated">
              <a:extLst>
                <a:ext uri="{FF2B5EF4-FFF2-40B4-BE49-F238E27FC236}">
                  <a16:creationId xmlns:a16="http://schemas.microsoft.com/office/drawing/2014/main" id="{00326D88-DE4E-0639-0B87-3AD8D5281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16" y="10598097"/>
              <a:ext cx="10377947" cy="20593103"/>
            </a:xfrm>
            <a:prstGeom prst="rect">
              <a:avLst/>
            </a:prstGeom>
          </p:spPr>
        </p:pic>
        <p:pic>
          <p:nvPicPr>
            <p:cNvPr id="3" name="Picture 2" descr="A screen shot of a smart watch&#10;&#10;Description automatically generated">
              <a:extLst>
                <a:ext uri="{FF2B5EF4-FFF2-40B4-BE49-F238E27FC236}">
                  <a16:creationId xmlns:a16="http://schemas.microsoft.com/office/drawing/2014/main" id="{BF9B3E3A-6B57-0E8A-E3E8-0C9C3A81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5994" y="22885400"/>
              <a:ext cx="5080000" cy="83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69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A65ED-C71B-7761-32E8-0092FE6D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E526F0-FB3A-3115-71A4-14EF8A96B7A7}"/>
              </a:ext>
            </a:extLst>
          </p:cNvPr>
          <p:cNvSpPr txBox="1"/>
          <p:nvPr/>
        </p:nvSpPr>
        <p:spPr>
          <a:xfrm>
            <a:off x="2970846" y="3598575"/>
            <a:ext cx="10823924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与Apple</a:t>
            </a:r>
            <a:r>
              <a:rPr lang="zh-CN" alt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</a:t>
            </a:r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配合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更好用</a:t>
            </a:r>
            <a:endParaRPr lang="en-US" altLang="zh-CN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641292-1B10-91FC-052B-69B2DC998574}"/>
              </a:ext>
            </a:extLst>
          </p:cNvPr>
          <p:cNvGrpSpPr/>
          <p:nvPr/>
        </p:nvGrpSpPr>
        <p:grpSpPr>
          <a:xfrm>
            <a:off x="1227655" y="10598097"/>
            <a:ext cx="14310278" cy="20593103"/>
            <a:chOff x="625716" y="10598097"/>
            <a:chExt cx="14310278" cy="20593103"/>
          </a:xfrm>
        </p:grpSpPr>
        <p:pic>
          <p:nvPicPr>
            <p:cNvPr id="11" name="Picture 10" descr="A cell phone with a blue mug&#10;&#10;Description automatically generated">
              <a:extLst>
                <a:ext uri="{FF2B5EF4-FFF2-40B4-BE49-F238E27FC236}">
                  <a16:creationId xmlns:a16="http://schemas.microsoft.com/office/drawing/2014/main" id="{D651F65D-7979-4921-78D7-60FBF7B2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16" y="10598097"/>
              <a:ext cx="10377947" cy="20593103"/>
            </a:xfrm>
            <a:prstGeom prst="rect">
              <a:avLst/>
            </a:prstGeom>
          </p:spPr>
        </p:pic>
        <p:pic>
          <p:nvPicPr>
            <p:cNvPr id="3" name="Picture 2" descr="A screen shot of a smart watch&#10;&#10;Description automatically generated">
              <a:extLst>
                <a:ext uri="{FF2B5EF4-FFF2-40B4-BE49-F238E27FC236}">
                  <a16:creationId xmlns:a16="http://schemas.microsoft.com/office/drawing/2014/main" id="{CE4DE95E-3AC0-5F3E-7648-3E06D1B0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5994" y="22885400"/>
              <a:ext cx="5080000" cy="83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95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6961B-1929-9F8E-6E55-35646BF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1A69AD41-FB88-A87D-7A20-B2D80A9D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717" y="9117111"/>
            <a:ext cx="23611923" cy="2065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DC7A7-D42D-E3BA-213B-3D5466D40687}"/>
              </a:ext>
            </a:extLst>
          </p:cNvPr>
          <p:cNvSpPr txBox="1"/>
          <p:nvPr/>
        </p:nvSpPr>
        <p:spPr>
          <a:xfrm>
            <a:off x="417760" y="4683648"/>
            <a:ext cx="15930066" cy="224676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4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口袋喝水助手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1D358-16F6-1BEE-88E6-623AB78B9FED}"/>
              </a:ext>
            </a:extLst>
          </p:cNvPr>
          <p:cNvGrpSpPr/>
          <p:nvPr/>
        </p:nvGrpSpPr>
        <p:grpSpPr>
          <a:xfrm>
            <a:off x="4347778" y="27972628"/>
            <a:ext cx="7808777" cy="2131280"/>
            <a:chOff x="4799531" y="27972628"/>
            <a:chExt cx="7808777" cy="21312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0AB8D-1C4A-880A-1859-12CB42C36B52}"/>
                </a:ext>
              </a:extLst>
            </p:cNvPr>
            <p:cNvSpPr txBox="1"/>
            <p:nvPr/>
          </p:nvSpPr>
          <p:spPr>
            <a:xfrm>
              <a:off x="4799531" y="27972628"/>
              <a:ext cx="70359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2000" b="1" dirty="0" err="1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隐私也上</a:t>
              </a:r>
              <a:r>
                <a:rPr lang="zh-CN" altLang="en-US" sz="12000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endParaRPr lang="en-US" sz="12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0FCD4E-636B-BD48-B09A-2CDCA2E5B70B}"/>
                </a:ext>
              </a:extLst>
            </p:cNvPr>
            <p:cNvSpPr txBox="1"/>
            <p:nvPr/>
          </p:nvSpPr>
          <p:spPr>
            <a:xfrm>
              <a:off x="10884759" y="28164916"/>
              <a:ext cx="17235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0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4E9B0-5C12-B635-5773-9DF953726601}"/>
              </a:ext>
            </a:extLst>
          </p:cNvPr>
          <p:cNvGrpSpPr/>
          <p:nvPr/>
        </p:nvGrpSpPr>
        <p:grpSpPr>
          <a:xfrm>
            <a:off x="-198124" y="31094932"/>
            <a:ext cx="16440868" cy="3257361"/>
            <a:chOff x="814493" y="31094932"/>
            <a:chExt cx="16440868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3E5DC0-212D-ACF7-2AB7-CAEBDD64E0BE}"/>
                </a:ext>
              </a:extLst>
            </p:cNvPr>
            <p:cNvGrpSpPr/>
            <p:nvPr/>
          </p:nvGrpSpPr>
          <p:grpSpPr>
            <a:xfrm>
              <a:off x="814493" y="31094932"/>
              <a:ext cx="12956792" cy="3257361"/>
              <a:chOff x="-769389" y="31094932"/>
              <a:chExt cx="12956792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8AED5E7B-CB73-3642-34B5-4104894FE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5F158-8328-8047-6D0E-6B05429ACCDA}"/>
                  </a:ext>
                </a:extLst>
              </p:cNvPr>
              <p:cNvSpPr txBox="1"/>
              <p:nvPr/>
            </p:nvSpPr>
            <p:spPr>
              <a:xfrm>
                <a:off x="-769389" y="31121389"/>
                <a:ext cx="938269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10000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所有数据保存在</a:t>
                </a:r>
              </a:p>
              <a:p>
                <a:pPr algn="r"/>
                <a:r>
                  <a:rPr lang="en-US" sz="10000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且仅保存在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5D328F9C-5A13-FDAD-CD34-12390F9EF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E554E9-CAEA-C203-6FA8-E6B5CB5CE60F}"/>
              </a:ext>
            </a:extLst>
          </p:cNvPr>
          <p:cNvSpPr txBox="1"/>
          <p:nvPr/>
        </p:nvSpPr>
        <p:spPr>
          <a:xfrm>
            <a:off x="2519654" y="6656527"/>
            <a:ext cx="11726288" cy="470898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简单好用的</a:t>
            </a:r>
            <a:endParaRPr lang="en-US" sz="100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喝水追踪和提醒助手</a:t>
            </a:r>
            <a:endParaRPr lang="en-US" sz="100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同时还开源</a:t>
            </a:r>
            <a:r>
              <a:rPr lang="en-US" sz="10000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977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FAFFE-2264-F1F2-4023-D13FFD94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ell phone with a blue mug&#10;&#10;Description automatically generated">
            <a:extLst>
              <a:ext uri="{FF2B5EF4-FFF2-40B4-BE49-F238E27FC236}">
                <a16:creationId xmlns:a16="http://schemas.microsoft.com/office/drawing/2014/main" id="{AC951BD2-32B5-853F-8F83-AA08187F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716" y="9175697"/>
            <a:ext cx="12466156" cy="24736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653B44-21CB-B3FB-D58B-D9D936763E3C}"/>
              </a:ext>
            </a:extLst>
          </p:cNvPr>
          <p:cNvSpPr txBox="1"/>
          <p:nvPr/>
        </p:nvSpPr>
        <p:spPr>
          <a:xfrm>
            <a:off x="1859662" y="3598575"/>
            <a:ext cx="1304626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 Your Water Drinking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Tap of Finger</a:t>
            </a:r>
          </a:p>
        </p:txBody>
      </p:sp>
    </p:spTree>
    <p:extLst>
      <p:ext uri="{BB962C8B-B14F-4D97-AF65-F5344CB8AC3E}">
        <p14:creationId xmlns:p14="http://schemas.microsoft.com/office/powerpoint/2010/main" val="129774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F3137-7560-A545-75FA-F87C1D82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ell phone with a blue mug&#10;&#10;Description automatically generated">
            <a:extLst>
              <a:ext uri="{FF2B5EF4-FFF2-40B4-BE49-F238E27FC236}">
                <a16:creationId xmlns:a16="http://schemas.microsoft.com/office/drawing/2014/main" id="{B78546E1-4EF2-293E-2C8A-E395FFF7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716" y="9175697"/>
            <a:ext cx="12466156" cy="247367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947D202-7B29-7793-1A1C-4A0E6EEF5D51}"/>
              </a:ext>
            </a:extLst>
          </p:cNvPr>
          <p:cNvGrpSpPr/>
          <p:nvPr/>
        </p:nvGrpSpPr>
        <p:grpSpPr>
          <a:xfrm>
            <a:off x="3160851" y="3598575"/>
            <a:ext cx="10443885" cy="3233169"/>
            <a:chOff x="3160851" y="3598575"/>
            <a:chExt cx="10443885" cy="32331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6509CB-9908-9FC4-856F-AF6B9501437B}"/>
                </a:ext>
              </a:extLst>
            </p:cNvPr>
            <p:cNvSpPr txBox="1"/>
            <p:nvPr/>
          </p:nvSpPr>
          <p:spPr>
            <a:xfrm>
              <a:off x="6366858" y="3598575"/>
              <a:ext cx="403187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0000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弹指间</a:t>
              </a:r>
              <a:endParaRPr lang="en-US" altLang="zh-CN" sz="10000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8D06C4-9E77-5050-B5E3-1F947B494E32}"/>
                </a:ext>
              </a:extLst>
            </p:cNvPr>
            <p:cNvSpPr txBox="1"/>
            <p:nvPr/>
          </p:nvSpPr>
          <p:spPr>
            <a:xfrm>
              <a:off x="3160851" y="5200528"/>
              <a:ext cx="10443885" cy="163121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0000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记录你每天的喝水</a:t>
              </a:r>
              <a:endParaRPr lang="en-US" altLang="zh-CN" sz="10000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60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14FF0-1158-CB67-E376-9EBECF82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52701-6DCC-FF76-FAB6-0664BCF6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8"/>
            <a:ext cx="12466156" cy="24736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10ACA-6E9F-9DAC-0789-CFD01EF299AC}"/>
              </a:ext>
            </a:extLst>
          </p:cNvPr>
          <p:cNvSpPr txBox="1"/>
          <p:nvPr/>
        </p:nvSpPr>
        <p:spPr>
          <a:xfrm>
            <a:off x="3970855" y="3598575"/>
            <a:ext cx="8823890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Daily 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Summary</a:t>
            </a:r>
          </a:p>
        </p:txBody>
      </p:sp>
    </p:spTree>
    <p:extLst>
      <p:ext uri="{BB962C8B-B14F-4D97-AF65-F5344CB8AC3E}">
        <p14:creationId xmlns:p14="http://schemas.microsoft.com/office/powerpoint/2010/main" val="23615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2E3D3-7084-5CD7-6C3B-270F418C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FCB72B-F793-1AFA-3055-C4A660E0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8"/>
            <a:ext cx="12466155" cy="24736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7D033-70EC-15F6-2405-18935EAFFC36}"/>
              </a:ext>
            </a:extLst>
          </p:cNvPr>
          <p:cNvSpPr txBox="1"/>
          <p:nvPr/>
        </p:nvSpPr>
        <p:spPr>
          <a:xfrm>
            <a:off x="1804721" y="3598575"/>
            <a:ext cx="13156167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快速查看你的喝水记录</a:t>
            </a:r>
          </a:p>
        </p:txBody>
      </p:sp>
    </p:spTree>
    <p:extLst>
      <p:ext uri="{BB962C8B-B14F-4D97-AF65-F5344CB8AC3E}">
        <p14:creationId xmlns:p14="http://schemas.microsoft.com/office/powerpoint/2010/main" val="373779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3088F-75B5-D063-97C3-E6CEEFC9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EC5F78-C98E-F0D7-CA92-9E53B192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9"/>
            <a:ext cx="12466154" cy="24736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C674-C26A-5420-473C-786E1D60F304}"/>
              </a:ext>
            </a:extLst>
          </p:cNvPr>
          <p:cNvSpPr txBox="1"/>
          <p:nvPr/>
        </p:nvSpPr>
        <p:spPr>
          <a:xfrm>
            <a:off x="3394514" y="3598575"/>
            <a:ext cx="9976577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Daily Goal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Unit</a:t>
            </a:r>
          </a:p>
        </p:txBody>
      </p:sp>
    </p:spTree>
    <p:extLst>
      <p:ext uri="{BB962C8B-B14F-4D97-AF65-F5344CB8AC3E}">
        <p14:creationId xmlns:p14="http://schemas.microsoft.com/office/powerpoint/2010/main" val="84166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F3221-052C-3FDE-869D-0DE4AC9E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9AF130-0B2A-D748-6EA2-C33D9AA0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4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A2F6D-56C3-637D-101F-025B0AC322B0}"/>
              </a:ext>
            </a:extLst>
          </p:cNvPr>
          <p:cNvSpPr txBox="1"/>
          <p:nvPr/>
        </p:nvSpPr>
        <p:spPr>
          <a:xfrm>
            <a:off x="3802067" y="3598575"/>
            <a:ext cx="9161482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灵活的单位换算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和每日计划制定</a:t>
            </a:r>
          </a:p>
        </p:txBody>
      </p:sp>
    </p:spTree>
    <p:extLst>
      <p:ext uri="{BB962C8B-B14F-4D97-AF65-F5344CB8AC3E}">
        <p14:creationId xmlns:p14="http://schemas.microsoft.com/office/powerpoint/2010/main" val="2694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AE04D3-2D44-D1EE-357D-6C3DBA14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AF47D4-7AF4-D4E6-4BC4-EFBED868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4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E877E0-AC06-633B-FB6B-F7899FE21B00}"/>
              </a:ext>
            </a:extLst>
          </p:cNvPr>
          <p:cNvSpPr txBox="1"/>
          <p:nvPr/>
        </p:nvSpPr>
        <p:spPr>
          <a:xfrm>
            <a:off x="417878" y="3598575"/>
            <a:ext cx="1592987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Reminder After 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Hours of Each Drink Logging</a:t>
            </a:r>
          </a:p>
        </p:txBody>
      </p:sp>
    </p:spTree>
    <p:extLst>
      <p:ext uri="{BB962C8B-B14F-4D97-AF65-F5344CB8AC3E}">
        <p14:creationId xmlns:p14="http://schemas.microsoft.com/office/powerpoint/2010/main" val="2509912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85</Words>
  <Application>Microsoft Macintosh PowerPoint</Application>
  <PresentationFormat>Custom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Liang, Yu</dc:creator>
  <cp:lastModifiedBy>Liang, Yu</cp:lastModifiedBy>
  <cp:revision>23</cp:revision>
  <dcterms:created xsi:type="dcterms:W3CDTF">2024-11-13T18:15:06Z</dcterms:created>
  <dcterms:modified xsi:type="dcterms:W3CDTF">2024-11-15T16:22:01Z</dcterms:modified>
</cp:coreProperties>
</file>